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1694" y="23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9434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9268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884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069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2829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586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7965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7827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2610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831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808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A26B4817-A5CF-52EF-8DEE-F57D245691C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-3470"/>
            <a:ext cx="9144000" cy="852569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EAC728F-CCCD-1420-F75B-30B8EE4C71B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" y="3613212"/>
            <a:ext cx="1796471" cy="3244788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CD5B47FC-D805-7F48-BF02-0718A62ACD8C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-43776" y="-249776"/>
            <a:ext cx="9045258" cy="1200329"/>
            <a:chOff x="-43776" y="-249776"/>
            <a:chExt cx="9045258" cy="1200329"/>
          </a:xfrm>
        </p:grpSpPr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F7549B0B-1A22-7F1F-DC9E-455F539FC8E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51602" y="-37130"/>
              <a:ext cx="63239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sz="2400" b="1" dirty="0">
                  <a:solidFill>
                    <a:schemeClr val="bg1"/>
                  </a:solidFill>
                </a:rPr>
                <a:t>JORNADAS DE LA UNIDAD DOCENTE DEL </a:t>
              </a:r>
            </a:p>
            <a:p>
              <a:r>
                <a:rPr lang="es-ES" sz="2400" b="1" dirty="0">
                  <a:solidFill>
                    <a:schemeClr val="bg1"/>
                  </a:solidFill>
                </a:rPr>
                <a:t>ÁREA DE GESTIÓN SANITARIA SUR DE CÓRDOBA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ED726B68-197E-53CE-F4B2-CF951DD855C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-43776" y="-249776"/>
              <a:ext cx="1331038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sz="7200" dirty="0">
                  <a:solidFill>
                    <a:schemeClr val="bg1"/>
                  </a:solidFill>
                </a:rPr>
                <a:t>IV</a:t>
              </a:r>
            </a:p>
          </p:txBody>
        </p:sp>
        <p:pic>
          <p:nvPicPr>
            <p:cNvPr id="13" name="Imagen 12" descr="Imagen que contiene Logotipo&#10;&#10;Descripción generada automáticamente">
              <a:extLst>
                <a:ext uri="{FF2B5EF4-FFF2-40B4-BE49-F238E27FC236}">
                  <a16:creationId xmlns:a16="http://schemas.microsoft.com/office/drawing/2014/main" id="{8AD6F8E3-F9CC-C311-0D84-98CAC8E31BD4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aturation sat="0"/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2456" y="-9150"/>
              <a:ext cx="1213367" cy="775035"/>
            </a:xfrm>
            <a:prstGeom prst="rect">
              <a:avLst/>
            </a:prstGeom>
          </p:spPr>
        </p:pic>
        <p:pic>
          <p:nvPicPr>
            <p:cNvPr id="14" name="Imagen 13" descr="Logotipo, nombre de la empresa&#10;&#10;Descripción generada automáticamente">
              <a:extLst>
                <a:ext uri="{FF2B5EF4-FFF2-40B4-BE49-F238E27FC236}">
                  <a16:creationId xmlns:a16="http://schemas.microsoft.com/office/drawing/2014/main" id="{08BBDEE8-7847-477E-CC72-B219EF4E90A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7423" y="0"/>
              <a:ext cx="914059" cy="77503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628650" y="82111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 noRot="1" noMove="1" noResize="1" noEditPoints="1" noAdjustHandles="1" noChangeArrowheads="1" noChangeShapeType="1"/>
          </p:cNvSpPr>
          <p:nvPr>
            <p:ph type="body" idx="1"/>
          </p:nvPr>
        </p:nvSpPr>
        <p:spPr>
          <a:xfrm>
            <a:off x="628650" y="2417085"/>
            <a:ext cx="7886700" cy="3759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F4C91-082B-45A5-80E9-F2F25410D03E}" type="datetimeFigureOut">
              <a:rPr lang="es-ES" smtClean="0"/>
              <a:t>10/02/2026</a:t>
            </a:fld>
            <a:endParaRPr lang="es-ES"/>
          </a:p>
        </p:txBody>
      </p:sp>
      <p:sp>
        <p:nvSpPr>
          <p:cNvPr id="5" name="Footer Placeholder 4"/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EBD7F-86F4-4832-A21C-C299E0F290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493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5A58E6-342A-D57D-8F09-4B913FC5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C7C8D0-44DA-B3EA-C73C-BD85DAF0F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91307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Diaz Exposito, Francisco</dc:creator>
  <cp:lastModifiedBy>Diaz Exposito, Francisco</cp:lastModifiedBy>
  <cp:revision>3</cp:revision>
  <dcterms:created xsi:type="dcterms:W3CDTF">2024-04-16T11:30:56Z</dcterms:created>
  <dcterms:modified xsi:type="dcterms:W3CDTF">2026-02-10T10:53:52Z</dcterms:modified>
</cp:coreProperties>
</file>